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7562850" cy="10688638"/>
  <p:notesSz cx="6858000" cy="9144000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C0101"/>
    <a:srgbClr val="9A01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19" autoAdjust="0"/>
  </p:normalViewPr>
  <p:slideViewPr>
    <p:cSldViewPr snapToGrid="0" snapToObjects="1">
      <p:cViewPr>
        <p:scale>
          <a:sx n="100" d="100"/>
          <a:sy n="100" d="100"/>
        </p:scale>
        <p:origin x="-1288" y="219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22631-980C-1A4E-8421-0B84D20B6632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0E3F-AC8F-244E-A8C9-DDD7A8A67F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6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77C2-06AA-8849-AEFC-ED4CE2476D2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1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77C2-06AA-8849-AEFC-ED4CE2476D2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0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5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3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61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90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4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25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2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1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23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F177-71D9-1C40-A2E6-57CCD0F22F8A}" type="datetimeFigureOut">
              <a:rPr lang="it-IT" smtClean="0"/>
              <a:t>17/02/15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2713-9026-0C49-87B7-19DF4DC528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5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1" y="713065"/>
            <a:ext cx="4386664" cy="887135"/>
          </a:xfrm>
          <a:prstGeom prst="rect">
            <a:avLst/>
          </a:prstGeom>
        </p:spPr>
      </p:pic>
      <p:pic>
        <p:nvPicPr>
          <p:cNvPr id="11" name="Immagine 10" descr="Macintosh HD:Users:paolosemenzato:Desktop:IDENTITA' DIPARTIMENTO:logo con scritta.pd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9" b="25954"/>
          <a:stretch/>
        </p:blipFill>
        <p:spPr bwMode="auto">
          <a:xfrm>
            <a:off x="1289953" y="221416"/>
            <a:ext cx="1641757" cy="63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ttangolo 21"/>
          <p:cNvSpPr/>
          <p:nvPr/>
        </p:nvSpPr>
        <p:spPr>
          <a:xfrm rot="5400000" flipV="1">
            <a:off x="-4861718" y="4849018"/>
            <a:ext cx="10701338" cy="977902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pic>
        <p:nvPicPr>
          <p:cNvPr id="25" name="Immagine 24" descr="Macintosh HD:Users:paolosemenzato:Desktop:IDENTITA' DIPARTIMENTO:logo unip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88" y="123371"/>
            <a:ext cx="1766376" cy="78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25"/>
          <p:cNvSpPr/>
          <p:nvPr/>
        </p:nvSpPr>
        <p:spPr>
          <a:xfrm flipH="1">
            <a:off x="0" y="10309100"/>
            <a:ext cx="7580989" cy="379538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77902" y="2180844"/>
            <a:ext cx="6584947" cy="962296"/>
          </a:xfrm>
          <a:prstGeom prst="rect">
            <a:avLst/>
          </a:prstGeom>
          <a:noFill/>
        </p:spPr>
        <p:txBody>
          <a:bodyPr wrap="square" lIns="396000" tIns="49775" rIns="99551" bIns="49775" rtlCol="0">
            <a:spAutoFit/>
          </a:bodyPr>
          <a:lstStyle/>
          <a:p>
            <a:r>
              <a:rPr lang="en-GB" sz="2800" b="1" dirty="0" smtClean="0">
                <a:latin typeface="Arial Narrow"/>
                <a:cs typeface="Arial Narrow"/>
              </a:rPr>
              <a:t>Seminar Announcement</a:t>
            </a:r>
          </a:p>
          <a:p>
            <a:r>
              <a:rPr lang="en-GB" sz="2800" b="1" dirty="0" smtClean="0">
                <a:solidFill>
                  <a:srgbClr val="9A0101"/>
                </a:solidFill>
                <a:latin typeface="Arial Narrow"/>
                <a:cs typeface="Arial Narrow"/>
              </a:rPr>
              <a:t>Thematic area</a:t>
            </a:r>
            <a:endParaRPr lang="en-GB" sz="2800" b="1" dirty="0">
              <a:solidFill>
                <a:srgbClr val="9A0101"/>
              </a:solidFill>
              <a:latin typeface="Arial Narrow"/>
              <a:cs typeface="Arial Narrow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7900" y="3806491"/>
            <a:ext cx="6584949" cy="2254958"/>
          </a:xfrm>
          <a:prstGeom prst="rect">
            <a:avLst/>
          </a:prstGeom>
          <a:noFill/>
        </p:spPr>
        <p:txBody>
          <a:bodyPr wrap="square" lIns="432000" tIns="49775" rIns="548705" bIns="49775" rtlCol="0">
            <a:spAutoFit/>
          </a:bodyPr>
          <a:lstStyle/>
          <a:p>
            <a:r>
              <a:rPr lang="it-IT" b="1" dirty="0" err="1" smtClean="0">
                <a:solidFill>
                  <a:srgbClr val="AC0101"/>
                </a:solidFill>
                <a:latin typeface="Arial Narrow"/>
                <a:cs typeface="Arial Narrow"/>
              </a:rPr>
              <a:t>Tuesday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, 27</a:t>
            </a:r>
            <a:r>
              <a:rPr lang="it-IT" b="1" baseline="30000" dirty="0" smtClean="0">
                <a:solidFill>
                  <a:srgbClr val="AC0101"/>
                </a:solidFill>
                <a:latin typeface="Arial Narrow"/>
                <a:cs typeface="Arial Narrow"/>
              </a:rPr>
              <a:t>th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 of </a:t>
            </a:r>
            <a:r>
              <a:rPr lang="it-IT" b="1" dirty="0" err="1" smtClean="0">
                <a:solidFill>
                  <a:srgbClr val="AC0101"/>
                </a:solidFill>
                <a:latin typeface="Arial Narrow"/>
                <a:cs typeface="Arial Narrow"/>
              </a:rPr>
              <a:t>February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 2015</a:t>
            </a:r>
            <a:endParaRPr lang="it-IT" b="1" dirty="0">
              <a:solidFill>
                <a:srgbClr val="AC0101"/>
              </a:solidFill>
              <a:latin typeface="Arial Narrow"/>
              <a:cs typeface="Arial Narrow"/>
            </a:endParaRPr>
          </a:p>
          <a:p>
            <a:r>
              <a:rPr lang="it-IT" b="1" dirty="0" smtClean="0">
                <a:latin typeface="Arial Narrow"/>
                <a:cs typeface="Arial Narrow"/>
              </a:rPr>
              <a:t>Title</a:t>
            </a:r>
            <a:endParaRPr lang="it-IT" b="1" dirty="0">
              <a:latin typeface="Arial Narrow"/>
              <a:cs typeface="Arial Narrow"/>
            </a:endParaRPr>
          </a:p>
          <a:p>
            <a:r>
              <a:rPr lang="it-IT" dirty="0" smtClean="0">
                <a:latin typeface="Arial Narrow"/>
                <a:cs typeface="Arial Narrow"/>
              </a:rPr>
              <a:t>Speaker:</a:t>
            </a:r>
            <a:endParaRPr lang="it-IT" dirty="0">
              <a:latin typeface="Arial Narrow"/>
              <a:cs typeface="Arial Narrow"/>
            </a:endParaRPr>
          </a:p>
          <a:p>
            <a:endParaRPr lang="it-IT" b="1" dirty="0">
              <a:solidFill>
                <a:srgbClr val="AC0101"/>
              </a:solidFill>
              <a:latin typeface="Arial Narrow"/>
              <a:cs typeface="Arial Narrow"/>
            </a:endParaRPr>
          </a:p>
          <a:p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Time 15</a:t>
            </a:r>
            <a:r>
              <a:rPr lang="it-IT" b="1" dirty="0">
                <a:solidFill>
                  <a:srgbClr val="AC0101"/>
                </a:solidFill>
                <a:latin typeface="Arial Narrow"/>
                <a:cs typeface="Arial Narrow"/>
              </a:rPr>
              <a:t>:00-16:00 </a:t>
            </a:r>
          </a:p>
          <a:p>
            <a:r>
              <a:rPr lang="it-IT" b="1" dirty="0" err="1" smtClean="0">
                <a:solidFill>
                  <a:srgbClr val="AC0101"/>
                </a:solidFill>
                <a:latin typeface="Arial Narrow"/>
                <a:cs typeface="Arial Narrow"/>
              </a:rPr>
              <a:t>Place</a:t>
            </a:r>
            <a:endParaRPr lang="it-IT" b="1" dirty="0">
              <a:latin typeface="Arial Narrow"/>
              <a:cs typeface="Arial Narrow"/>
            </a:endParaRPr>
          </a:p>
          <a:p>
            <a:endParaRPr lang="it-IT" b="1" dirty="0">
              <a:solidFill>
                <a:srgbClr val="AC0101"/>
              </a:solidFill>
              <a:latin typeface="Arial Narrow"/>
              <a:cs typeface="Arial Narrow"/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0" y="1636206"/>
            <a:ext cx="7590850" cy="379538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993727" y="9531026"/>
            <a:ext cx="6569123" cy="7776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274352" tIns="49775" rIns="274352" bIns="49775" rtlCol="0">
            <a:spAutoFit/>
          </a:bodyPr>
          <a:lstStyle/>
          <a:p>
            <a:endParaRPr lang="it-IT" sz="1100" b="1" i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Space for </a:t>
            </a:r>
            <a:r>
              <a:rPr lang="it-IT" sz="22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other</a:t>
            </a:r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it-IT" sz="22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partners</a:t>
            </a:r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 or </a:t>
            </a:r>
            <a:r>
              <a:rPr lang="it-IT" sz="22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research</a:t>
            </a:r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it-IT" sz="22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projects</a:t>
            </a:r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’ logos</a:t>
            </a:r>
            <a:endParaRPr lang="it-IT" sz="2200" b="1" i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endParaRPr lang="it-IT" sz="1100" b="1" i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1026" y="6060074"/>
            <a:ext cx="6571723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600" b="1" i="1" dirty="0" smtClean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endParaRPr lang="it-IT" sz="2600" b="1" i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endParaRPr lang="it-IT" sz="2600" b="1" i="1" dirty="0" smtClean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endParaRPr lang="it-IT" sz="2600" b="1" i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26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Space for (</a:t>
            </a:r>
            <a:r>
              <a:rPr lang="it-IT" sz="26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eventual</a:t>
            </a:r>
            <a:r>
              <a:rPr lang="it-IT" sz="26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) </a:t>
            </a:r>
            <a:r>
              <a:rPr lang="it-IT" sz="2600" b="1" i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picture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sz="1000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22601" y="209205"/>
            <a:ext cx="2845990" cy="654520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r>
              <a:rPr lang="en-GB" sz="1800" b="1" dirty="0" smtClean="0">
                <a:latin typeface="Arial Narrow"/>
                <a:cs typeface="Arial Narrow"/>
              </a:rPr>
              <a:t>Dept. of Land, Environment, Agriculture and Forestry</a:t>
            </a:r>
            <a:endParaRPr lang="en-GB" sz="1800" b="1" dirty="0">
              <a:solidFill>
                <a:srgbClr val="9A010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35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1" y="713065"/>
            <a:ext cx="4386664" cy="887135"/>
          </a:xfrm>
          <a:prstGeom prst="rect">
            <a:avLst/>
          </a:prstGeom>
        </p:spPr>
      </p:pic>
      <p:pic>
        <p:nvPicPr>
          <p:cNvPr id="11" name="Immagine 10" descr="Macintosh HD:Users:paolosemenzato:Desktop:IDENTITA' DIPARTIMENTO:logo con scritta.pd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9" b="25954"/>
          <a:stretch/>
        </p:blipFill>
        <p:spPr bwMode="auto">
          <a:xfrm>
            <a:off x="1289953" y="221416"/>
            <a:ext cx="1641757" cy="63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ttangolo 21"/>
          <p:cNvSpPr/>
          <p:nvPr/>
        </p:nvSpPr>
        <p:spPr>
          <a:xfrm rot="5400000" flipV="1">
            <a:off x="-4861718" y="4849018"/>
            <a:ext cx="10701338" cy="977902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pic>
        <p:nvPicPr>
          <p:cNvPr id="25" name="Immagine 24" descr="Macintosh HD:Users:paolosemenzato:Desktop:IDENTITA' DIPARTIMENTO:logo unip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88" y="123371"/>
            <a:ext cx="1766376" cy="78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25"/>
          <p:cNvSpPr/>
          <p:nvPr/>
        </p:nvSpPr>
        <p:spPr>
          <a:xfrm flipH="1">
            <a:off x="0" y="10309100"/>
            <a:ext cx="7580989" cy="379538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77900" y="3806491"/>
            <a:ext cx="6584949" cy="2254958"/>
          </a:xfrm>
          <a:prstGeom prst="rect">
            <a:avLst/>
          </a:prstGeom>
          <a:noFill/>
        </p:spPr>
        <p:txBody>
          <a:bodyPr wrap="square" lIns="432000" tIns="49775" rIns="548705" bIns="49775" rtlCol="0">
            <a:spAutoFit/>
          </a:bodyPr>
          <a:lstStyle/>
          <a:p>
            <a:r>
              <a:rPr lang="it-IT" b="1" dirty="0" err="1">
                <a:solidFill>
                  <a:srgbClr val="AC0101"/>
                </a:solidFill>
                <a:latin typeface="Arial Narrow"/>
                <a:cs typeface="Arial Narrow"/>
              </a:rPr>
              <a:t>Tuesday</a:t>
            </a:r>
            <a:r>
              <a:rPr lang="it-IT" b="1" dirty="0">
                <a:solidFill>
                  <a:srgbClr val="AC0101"/>
                </a:solidFill>
                <a:latin typeface="Arial Narrow"/>
                <a:cs typeface="Arial Narrow"/>
              </a:rPr>
              <a:t>, 27</a:t>
            </a:r>
            <a:r>
              <a:rPr lang="it-IT" b="1" baseline="30000" dirty="0">
                <a:solidFill>
                  <a:srgbClr val="AC0101"/>
                </a:solidFill>
                <a:latin typeface="Arial Narrow"/>
                <a:cs typeface="Arial Narrow"/>
              </a:rPr>
              <a:t>th</a:t>
            </a:r>
            <a:r>
              <a:rPr lang="it-IT" b="1" dirty="0">
                <a:solidFill>
                  <a:srgbClr val="AC0101"/>
                </a:solidFill>
                <a:latin typeface="Arial Narrow"/>
                <a:cs typeface="Arial Narrow"/>
              </a:rPr>
              <a:t> of </a:t>
            </a:r>
            <a:r>
              <a:rPr lang="it-IT" b="1" dirty="0" err="1">
                <a:solidFill>
                  <a:srgbClr val="AC0101"/>
                </a:solidFill>
                <a:latin typeface="Arial Narrow"/>
                <a:cs typeface="Arial Narrow"/>
              </a:rPr>
              <a:t>February</a:t>
            </a:r>
            <a:r>
              <a:rPr lang="it-IT" b="1" dirty="0">
                <a:solidFill>
                  <a:srgbClr val="AC0101"/>
                </a:solidFill>
                <a:latin typeface="Arial Narrow"/>
                <a:cs typeface="Arial Narrow"/>
              </a:rPr>
              <a:t> 2015</a:t>
            </a:r>
          </a:p>
          <a:p>
            <a:r>
              <a:rPr lang="it-IT" b="1" dirty="0" err="1" smtClean="0">
                <a:latin typeface="Arial Narrow"/>
                <a:cs typeface="Arial Narrow"/>
              </a:rPr>
              <a:t>Innovation</a:t>
            </a:r>
            <a:r>
              <a:rPr lang="it-IT" b="1" dirty="0" smtClean="0">
                <a:latin typeface="Arial Narrow"/>
                <a:cs typeface="Arial Narrow"/>
              </a:rPr>
              <a:t> in </a:t>
            </a:r>
            <a:r>
              <a:rPr lang="it-IT" b="1" dirty="0" err="1" smtClean="0">
                <a:latin typeface="Arial Narrow"/>
                <a:cs typeface="Arial Narrow"/>
              </a:rPr>
              <a:t>forest</a:t>
            </a:r>
            <a:r>
              <a:rPr lang="it-IT" b="1" dirty="0" smtClean="0">
                <a:latin typeface="Arial Narrow"/>
                <a:cs typeface="Arial Narrow"/>
              </a:rPr>
              <a:t> </a:t>
            </a:r>
            <a:r>
              <a:rPr lang="it-IT" b="1" dirty="0" err="1" smtClean="0">
                <a:latin typeface="Arial Narrow"/>
                <a:cs typeface="Arial Narrow"/>
              </a:rPr>
              <a:t>logging</a:t>
            </a:r>
            <a:r>
              <a:rPr lang="it-IT" b="1" dirty="0" smtClean="0">
                <a:latin typeface="Arial Narrow"/>
                <a:cs typeface="Arial Narrow"/>
              </a:rPr>
              <a:t> </a:t>
            </a:r>
            <a:r>
              <a:rPr lang="it-IT" b="1" dirty="0" err="1" smtClean="0">
                <a:latin typeface="Arial Narrow"/>
                <a:cs typeface="Arial Narrow"/>
              </a:rPr>
              <a:t>activities</a:t>
            </a:r>
            <a:r>
              <a:rPr lang="it-IT" b="1" dirty="0" smtClean="0">
                <a:latin typeface="Arial Narrow"/>
                <a:cs typeface="Arial Narrow"/>
              </a:rPr>
              <a:t>: </a:t>
            </a:r>
            <a:r>
              <a:rPr lang="it-IT" b="1" dirty="0" err="1" smtClean="0">
                <a:latin typeface="Arial Narrow"/>
                <a:cs typeface="Arial Narrow"/>
              </a:rPr>
              <a:t>cable</a:t>
            </a:r>
            <a:r>
              <a:rPr lang="it-IT" b="1" dirty="0" smtClean="0">
                <a:latin typeface="Arial Narrow"/>
                <a:cs typeface="Arial Narrow"/>
              </a:rPr>
              <a:t> </a:t>
            </a:r>
            <a:r>
              <a:rPr lang="it-IT" b="1" dirty="0" err="1" smtClean="0">
                <a:latin typeface="Arial Narrow"/>
                <a:cs typeface="Arial Narrow"/>
              </a:rPr>
              <a:t>systems</a:t>
            </a:r>
            <a:endParaRPr lang="it-IT" b="1" dirty="0">
              <a:latin typeface="Arial Narrow"/>
              <a:cs typeface="Arial Narrow"/>
            </a:endParaRPr>
          </a:p>
          <a:p>
            <a:r>
              <a:rPr lang="it-IT" dirty="0">
                <a:latin typeface="Arial Narrow"/>
                <a:cs typeface="Arial Narrow"/>
              </a:rPr>
              <a:t>Speaker</a:t>
            </a:r>
            <a:r>
              <a:rPr lang="it-IT" dirty="0" smtClean="0">
                <a:latin typeface="Arial Narrow"/>
                <a:cs typeface="Arial Narrow"/>
              </a:rPr>
              <a:t>: prof. Raffaele Cavalli</a:t>
            </a:r>
            <a:endParaRPr lang="it-IT" dirty="0">
              <a:latin typeface="Arial Narrow"/>
              <a:cs typeface="Arial Narrow"/>
            </a:endParaRPr>
          </a:p>
          <a:p>
            <a:endParaRPr lang="it-IT" b="1" dirty="0">
              <a:solidFill>
                <a:srgbClr val="AC0101"/>
              </a:solidFill>
              <a:latin typeface="Arial Narrow"/>
              <a:cs typeface="Arial Narrow"/>
            </a:endParaRPr>
          </a:p>
          <a:p>
            <a:r>
              <a:rPr lang="it-IT" b="1" dirty="0">
                <a:solidFill>
                  <a:srgbClr val="AC0101"/>
                </a:solidFill>
                <a:latin typeface="Arial Narrow"/>
                <a:cs typeface="Arial Narrow"/>
              </a:rPr>
              <a:t>Time 15:00-16:00 </a:t>
            </a:r>
          </a:p>
          <a:p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Room 2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, Stecca 1 Building 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– </a:t>
            </a:r>
            <a:r>
              <a:rPr lang="it-IT" b="1" dirty="0" err="1" smtClean="0">
                <a:solidFill>
                  <a:srgbClr val="AC0101"/>
                </a:solidFill>
                <a:latin typeface="Arial Narrow"/>
                <a:cs typeface="Arial Narrow"/>
              </a:rPr>
              <a:t>Agripolis</a:t>
            </a:r>
            <a:r>
              <a:rPr lang="it-IT" b="1" dirty="0" smtClean="0">
                <a:solidFill>
                  <a:srgbClr val="AC0101"/>
                </a:solidFill>
                <a:latin typeface="Arial Narrow"/>
                <a:cs typeface="Arial Narrow"/>
              </a:rPr>
              <a:t>, Legnaro</a:t>
            </a:r>
            <a:endParaRPr lang="it-IT" b="1" dirty="0">
              <a:latin typeface="Arial Narrow"/>
              <a:cs typeface="Arial Narrow"/>
            </a:endParaRPr>
          </a:p>
          <a:p>
            <a:endParaRPr lang="it-IT" b="1" dirty="0">
              <a:solidFill>
                <a:srgbClr val="AC0101"/>
              </a:solidFill>
              <a:latin typeface="Arial Narrow"/>
              <a:cs typeface="Arial Narrow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2" y="5983996"/>
            <a:ext cx="6584947" cy="347750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 flipH="1">
            <a:off x="0" y="1636206"/>
            <a:ext cx="7590850" cy="379538"/>
          </a:xfrm>
          <a:prstGeom prst="rect">
            <a:avLst/>
          </a:prstGeom>
          <a:gradFill flip="none" rotWithShape="1">
            <a:gsLst>
              <a:gs pos="0">
                <a:srgbClr val="9B001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993727" y="9454826"/>
            <a:ext cx="6569123" cy="8391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274352" tIns="49775" rIns="274352" bIns="49775" rtlCol="0">
            <a:spAutoFit/>
          </a:bodyPr>
          <a:lstStyle/>
          <a:p>
            <a:endParaRPr lang="it-IT" sz="1100" b="1" i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2200" b="1" i="1" dirty="0">
                <a:solidFill>
                  <a:srgbClr val="008000"/>
                </a:solidFill>
                <a:latin typeface="Arial Narrow"/>
                <a:cs typeface="Arial Narrow"/>
              </a:rPr>
              <a:t>Space for </a:t>
            </a:r>
            <a:r>
              <a:rPr lang="it-IT" sz="22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other</a:t>
            </a:r>
            <a:r>
              <a:rPr lang="it-IT" sz="2200" b="1" i="1" dirty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it-IT" sz="22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partners</a:t>
            </a:r>
            <a:r>
              <a:rPr lang="it-IT" sz="2200" b="1" i="1" dirty="0">
                <a:solidFill>
                  <a:srgbClr val="008000"/>
                </a:solidFill>
                <a:latin typeface="Arial Narrow"/>
                <a:cs typeface="Arial Narrow"/>
              </a:rPr>
              <a:t> or </a:t>
            </a:r>
            <a:r>
              <a:rPr lang="it-IT" sz="22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research</a:t>
            </a:r>
            <a:r>
              <a:rPr lang="it-IT" sz="2200" b="1" i="1" dirty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it-IT" sz="22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projects</a:t>
            </a:r>
            <a:r>
              <a:rPr lang="it-IT" sz="2200" b="1" i="1" dirty="0">
                <a:solidFill>
                  <a:srgbClr val="008000"/>
                </a:solidFill>
                <a:latin typeface="Arial Narrow"/>
                <a:cs typeface="Arial Narrow"/>
              </a:rPr>
              <a:t>’ </a:t>
            </a:r>
            <a:r>
              <a:rPr lang="it-IT" sz="22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logos</a:t>
            </a:r>
          </a:p>
          <a:p>
            <a:pPr algn="ctr"/>
            <a:endParaRPr lang="it-IT" sz="1500" b="1" i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77902" y="2180844"/>
            <a:ext cx="6584947" cy="962296"/>
          </a:xfrm>
          <a:prstGeom prst="rect">
            <a:avLst/>
          </a:prstGeom>
          <a:noFill/>
        </p:spPr>
        <p:txBody>
          <a:bodyPr wrap="square" lIns="396000" tIns="49775" rIns="99551" bIns="49775" rtlCol="0">
            <a:spAutoFit/>
          </a:bodyPr>
          <a:lstStyle/>
          <a:p>
            <a:r>
              <a:rPr lang="en-GB" sz="2800" b="1" dirty="0" smtClean="0">
                <a:latin typeface="Arial Narrow"/>
                <a:cs typeface="Arial Narrow"/>
              </a:rPr>
              <a:t>Seminar Announcement</a:t>
            </a:r>
          </a:p>
          <a:p>
            <a:r>
              <a:rPr lang="en-GB" sz="2800" b="1" dirty="0" smtClean="0">
                <a:solidFill>
                  <a:srgbClr val="9A0101"/>
                </a:solidFill>
                <a:latin typeface="Arial Narrow"/>
                <a:cs typeface="Arial Narrow"/>
              </a:rPr>
              <a:t>Forest Mechanization</a:t>
            </a:r>
            <a:endParaRPr lang="en-GB" sz="2800" b="1" dirty="0">
              <a:solidFill>
                <a:srgbClr val="9A0101"/>
              </a:solidFill>
              <a:latin typeface="Arial Narrow"/>
              <a:cs typeface="Arial Narrow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22601" y="209205"/>
            <a:ext cx="2845990" cy="654520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r>
              <a:rPr lang="en-GB" sz="1800" b="1" dirty="0" smtClean="0">
                <a:latin typeface="Arial Narrow"/>
                <a:cs typeface="Arial Narrow"/>
              </a:rPr>
              <a:t>Dept. of Land, Environment, Agriculture and Forestry</a:t>
            </a:r>
            <a:endParaRPr lang="en-GB" sz="1800" b="1" dirty="0">
              <a:solidFill>
                <a:srgbClr val="9A010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2755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110</Words>
  <Application>Microsoft Macintosh PowerPoint</Application>
  <PresentationFormat>Personalizzato</PresentationFormat>
  <Paragraphs>32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di PowerPoint</vt:lpstr>
      <vt:lpstr>Presentazione di PowerPoint</vt:lpstr>
    </vt:vector>
  </TitlesOfParts>
  <Company>Unipd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Secco</dc:creator>
  <cp:lastModifiedBy>Laura Secco</cp:lastModifiedBy>
  <cp:revision>65</cp:revision>
  <cp:lastPrinted>2015-01-30T09:07:35Z</cp:lastPrinted>
  <dcterms:created xsi:type="dcterms:W3CDTF">2015-01-24T15:38:08Z</dcterms:created>
  <dcterms:modified xsi:type="dcterms:W3CDTF">2015-02-17T10:20:15Z</dcterms:modified>
</cp:coreProperties>
</file>